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6" r:id="rId10"/>
    <p:sldId id="268" r:id="rId11"/>
    <p:sldId id="267" r:id="rId12"/>
    <p:sldId id="269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14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C5CE-C30F-438E-8584-E4E3E2EDEDC2}" type="datetimeFigureOut">
              <a:rPr lang="hu-HU" smtClean="0"/>
              <a:pPr/>
              <a:t>2019. 10. 24.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111B-DC16-463C-AED8-30C3563EB3D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0152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C5CE-C30F-438E-8584-E4E3E2EDEDC2}" type="datetimeFigureOut">
              <a:rPr lang="hu-HU" smtClean="0"/>
              <a:pPr/>
              <a:t>2019. 10. 24.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111B-DC16-463C-AED8-30C3563EB3D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544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C5CE-C30F-438E-8584-E4E3E2EDEDC2}" type="datetimeFigureOut">
              <a:rPr lang="hu-HU" smtClean="0"/>
              <a:pPr/>
              <a:t>2019. 10. 24.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111B-DC16-463C-AED8-30C3563EB3D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62580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C5CE-C30F-438E-8584-E4E3E2EDEDC2}" type="datetimeFigureOut">
              <a:rPr lang="hu-HU" smtClean="0"/>
              <a:pPr/>
              <a:t>2019. 10. 24.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111B-DC16-463C-AED8-30C3563EB3D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49058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C5CE-C30F-438E-8584-E4E3E2EDEDC2}" type="datetimeFigureOut">
              <a:rPr lang="hu-HU" smtClean="0"/>
              <a:pPr/>
              <a:t>2019. 10. 24.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111B-DC16-463C-AED8-30C3563EB3D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0700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C5CE-C30F-438E-8584-E4E3E2EDEDC2}" type="datetimeFigureOut">
              <a:rPr lang="hu-HU" smtClean="0"/>
              <a:pPr/>
              <a:t>2019. 10. 24.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111B-DC16-463C-AED8-30C3563EB3D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7660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C5CE-C30F-438E-8584-E4E3E2EDEDC2}" type="datetimeFigureOut">
              <a:rPr lang="hu-HU" smtClean="0"/>
              <a:pPr/>
              <a:t>2019. 10. 24.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111B-DC16-463C-AED8-30C3563EB3D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8732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C5CE-C30F-438E-8584-E4E3E2EDEDC2}" type="datetimeFigureOut">
              <a:rPr lang="hu-HU" smtClean="0"/>
              <a:pPr/>
              <a:t>2019. 10. 24.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111B-DC16-463C-AED8-30C3563EB3D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61449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C5CE-C30F-438E-8584-E4E3E2EDEDC2}" type="datetimeFigureOut">
              <a:rPr lang="hu-HU" smtClean="0"/>
              <a:pPr/>
              <a:t>2019. 10. 24.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111B-DC16-463C-AED8-30C3563EB3D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4437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C5CE-C30F-438E-8584-E4E3E2EDEDC2}" type="datetimeFigureOut">
              <a:rPr lang="hu-HU" smtClean="0"/>
              <a:pPr/>
              <a:t>2019. 10. 24.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111B-DC16-463C-AED8-30C3563EB3D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61885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9C5CE-C30F-438E-8584-E4E3E2EDEDC2}" type="datetimeFigureOut">
              <a:rPr lang="hu-HU" smtClean="0"/>
              <a:pPr/>
              <a:t>2019. 10. 24.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111B-DC16-463C-AED8-30C3563EB3D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7052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9C5CE-C30F-438E-8584-E4E3E2EDEDC2}" type="datetimeFigureOut">
              <a:rPr lang="hu-HU" smtClean="0"/>
              <a:pPr/>
              <a:t>2019. 10. 24.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C111B-DC16-463C-AED8-30C3563EB3D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5099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olvoclub.org.uk/faq/Driveline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940 difi </a:t>
            </a:r>
            <a:r>
              <a:rPr lang="hu-HU" dirty="0" err="1" smtClean="0"/>
              <a:t>szimmering</a:t>
            </a:r>
            <a:r>
              <a:rPr lang="hu-HU" dirty="0" smtClean="0"/>
              <a:t> csere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44472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896" y="1791535"/>
            <a:ext cx="6999641" cy="4198447"/>
          </a:xfrm>
        </p:spPr>
      </p:pic>
    </p:spTree>
    <p:extLst>
      <p:ext uri="{BB962C8B-B14F-4D97-AF65-F5344CB8AC3E}">
        <p14:creationId xmlns:p14="http://schemas.microsoft.com/office/powerpoint/2010/main" xmlns="" val="244889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2957" y="2014101"/>
            <a:ext cx="6650674" cy="3989133"/>
          </a:xfrm>
        </p:spPr>
      </p:pic>
    </p:spTree>
    <p:extLst>
      <p:ext uri="{BB962C8B-B14F-4D97-AF65-F5344CB8AC3E}">
        <p14:creationId xmlns:p14="http://schemas.microsoft.com/office/powerpoint/2010/main" xmlns="" val="65333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4000" dirty="0" smtClean="0"/>
              <a:t>Itt egy </a:t>
            </a:r>
            <a:r>
              <a:rPr lang="hu-HU" sz="4000" dirty="0" smtClean="0"/>
              <a:t>angol </a:t>
            </a:r>
            <a:r>
              <a:rPr lang="hu-HU" sz="4000" dirty="0" smtClean="0"/>
              <a:t>nyelvű oldal, rengeteg hasznos </a:t>
            </a:r>
            <a:r>
              <a:rPr lang="hu-HU" sz="4000" dirty="0" err="1" smtClean="0"/>
              <a:t>info</a:t>
            </a:r>
            <a:r>
              <a:rPr lang="hu-HU" sz="4000" dirty="0" smtClean="0"/>
              <a:t> kardánról, hídról, áttételtáblázat, ami </a:t>
            </a:r>
            <a:r>
              <a:rPr lang="hu-HU" sz="4000" dirty="0"/>
              <a:t>csak kell: </a:t>
            </a:r>
            <a:r>
              <a:rPr lang="hu-HU" sz="4000" dirty="0">
                <a:hlinkClick r:id="rId2"/>
              </a:rPr>
              <a:t>https://</a:t>
            </a:r>
            <a:r>
              <a:rPr lang="hu-HU" sz="4000" dirty="0" smtClean="0">
                <a:hlinkClick r:id="rId2"/>
              </a:rPr>
              <a:t>www.volvoclub.org.uk/faq/Driveline.html</a:t>
            </a:r>
            <a:endParaRPr lang="hu-HU" sz="4000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89039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1651" y="1827516"/>
            <a:ext cx="7248698" cy="4347556"/>
          </a:xfrm>
        </p:spPr>
      </p:pic>
    </p:spTree>
    <p:extLst>
      <p:ext uri="{BB962C8B-B14F-4D97-AF65-F5344CB8AC3E}">
        <p14:creationId xmlns:p14="http://schemas.microsoft.com/office/powerpoint/2010/main" xmlns="" val="558935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Én össze szoktam jelölni, bár az elmúlt 25 évben ki tudja, hányszor vették már le a kardánt.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9217" y="2053845"/>
            <a:ext cx="5422639" cy="3252547"/>
          </a:xfrm>
        </p:spPr>
      </p:pic>
    </p:spTree>
    <p:extLst>
      <p:ext uri="{BB962C8B-B14F-4D97-AF65-F5344CB8AC3E}">
        <p14:creationId xmlns:p14="http://schemas.microsoft.com/office/powerpoint/2010/main" xmlns="" val="66601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5860" y="808382"/>
            <a:ext cx="10505661" cy="2406305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Álljunk aknára a kocsival. Amikor a kardán négy csavarját kicsavarjuk, célszerű, ha nincs behúzva a kézifék, akkor a kocsit előre-hátra tologatva mindegyik kardáncsavarhoz hozzáférünk.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4834" y="2849217"/>
            <a:ext cx="5974587" cy="3583610"/>
          </a:xfrm>
        </p:spPr>
      </p:pic>
    </p:spTree>
    <p:extLst>
      <p:ext uri="{BB962C8B-B14F-4D97-AF65-F5344CB8AC3E}">
        <p14:creationId xmlns:p14="http://schemas.microsoft.com/office/powerpoint/2010/main" xmlns="" val="114630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45435" y="98797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kúpkerék anyájának oldása után a menesztőtárcsa lehúzható. Tegyünk alá edényt, folyni fog az olaj!</a:t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478" y="2401086"/>
            <a:ext cx="6546573" cy="3926692"/>
          </a:xfrm>
        </p:spPr>
      </p:pic>
    </p:spTree>
    <p:extLst>
      <p:ext uri="{BB962C8B-B14F-4D97-AF65-F5344CB8AC3E}">
        <p14:creationId xmlns:p14="http://schemas.microsoft.com/office/powerpoint/2010/main" xmlns="" val="5755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61390" y="410818"/>
            <a:ext cx="10492409" cy="166418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szimmeringnek</a:t>
            </a:r>
            <a:r>
              <a:rPr lang="hu-HU" dirty="0" smtClean="0"/>
              <a:t> körben pereme van, éles vágóval meg lehet mozdítani, nehezen adta magát, de a </a:t>
            </a:r>
            <a:r>
              <a:rPr lang="hu-HU" dirty="0" err="1" smtClean="0"/>
              <a:t>rabicfogó</a:t>
            </a:r>
            <a:r>
              <a:rPr lang="hu-HU" dirty="0" smtClean="0"/>
              <a:t> végül segített.</a:t>
            </a:r>
            <a:br>
              <a:rPr lang="hu-HU" dirty="0" smtClean="0"/>
            </a:b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9461" y="2378778"/>
            <a:ext cx="5830955" cy="3497458"/>
          </a:xfrm>
        </p:spPr>
      </p:pic>
    </p:spTree>
    <p:extLst>
      <p:ext uri="{BB962C8B-B14F-4D97-AF65-F5344CB8AC3E}">
        <p14:creationId xmlns:p14="http://schemas.microsoft.com/office/powerpoint/2010/main" xmlns="" val="168089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8443" y="48439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Az új </a:t>
            </a:r>
            <a:r>
              <a:rPr lang="hu-HU" dirty="0" err="1" smtClean="0"/>
              <a:t>szimmering</a:t>
            </a:r>
            <a:r>
              <a:rPr lang="hu-HU" dirty="0" smtClean="0"/>
              <a:t> beütéséhez kerestem egy méretben passzoló csapágyat.</a:t>
            </a:r>
            <a:br>
              <a:rPr lang="hu-HU" dirty="0" smtClean="0"/>
            </a:b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9131" y="1808299"/>
            <a:ext cx="6546573" cy="3926692"/>
          </a:xfrm>
        </p:spPr>
      </p:pic>
    </p:spTree>
    <p:extLst>
      <p:ext uri="{BB962C8B-B14F-4D97-AF65-F5344CB8AC3E}">
        <p14:creationId xmlns:p14="http://schemas.microsoft.com/office/powerpoint/2010/main" xmlns="" val="65850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0920" y="2333484"/>
            <a:ext cx="7417405" cy="4173333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6105" y="728872"/>
            <a:ext cx="10691190" cy="3811036"/>
          </a:xfrm>
        </p:spPr>
        <p:txBody>
          <a:bodyPr>
            <a:normAutofit fontScale="90000"/>
          </a:bodyPr>
          <a:lstStyle/>
          <a:p>
            <a:r>
              <a:rPr lang="hu-HU" sz="3100" dirty="0" smtClean="0"/>
              <a:t>A menetre közepes erősségű csavarrögzítőt tettem. Az anya meghúzási nyomatéka elvileg 180-250Nm között lenne attól függően, hogy van-e benne roppantógyűrű, de azt már úgysem lehet kapni, úgyhogy jobb felbakolni a hátulját, és úgy meghúzni, hogy fixen álljon, de a difi ne forogjon szorosan, rágva. Nekem 200Nm-re húzva már alig forgott, úgyhogy </a:t>
            </a:r>
            <a:r>
              <a:rPr lang="hu-HU" sz="3100" dirty="0" smtClean="0"/>
              <a:t>visszalazított</a:t>
            </a:r>
            <a:r>
              <a:rPr lang="hu-HU" sz="3100" dirty="0" smtClean="0">
                <a:solidFill>
                  <a:schemeClr val="bg1"/>
                </a:solidFill>
              </a:rPr>
              <a:t>am </a:t>
            </a:r>
            <a:r>
              <a:rPr lang="hu-HU" sz="3100" dirty="0" smtClean="0">
                <a:solidFill>
                  <a:schemeClr val="bg1"/>
                </a:solidFill>
              </a:rPr>
              <a:t>valamennyit.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53053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77957" y="-430006"/>
            <a:ext cx="10515600" cy="132556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11695" y="1189520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Mehet vissza a kardán négy csavarja 50Nm-rel.</a:t>
            </a:r>
          </a:p>
          <a:p>
            <a:r>
              <a:rPr lang="hu-HU" dirty="0" smtClean="0"/>
              <a:t>A szintjelző furaton keresztül pótoljuk a kifolyt </a:t>
            </a:r>
            <a:r>
              <a:rPr lang="hu-HU" dirty="0" err="1" smtClean="0"/>
              <a:t>olajat</a:t>
            </a:r>
            <a:r>
              <a:rPr lang="hu-HU" dirty="0" smtClean="0"/>
              <a:t>, de célszerűbb az egészet lecserélni. Mivel nincs leeresztőcsavar, a difi fedelének a legalsó csavarját kitekerve tudjuk leengedni az </a:t>
            </a:r>
            <a:r>
              <a:rPr lang="hu-HU" dirty="0" err="1" smtClean="0"/>
              <a:t>olajat</a:t>
            </a:r>
            <a:r>
              <a:rPr lang="hu-HU" dirty="0" smtClean="0"/>
              <a:t>. Ha már annyi retek lerakódott az alján, hogy nem tud kifolyni, akkor szükség lesz egy differenciálmű-fedéltömítésre is, mert le kell venni az egész deklit hozzá. Mivel nincs olajfeltöltőm, marad a jó öreg gumislag+tölcsér módszer. </a:t>
            </a:r>
            <a:endParaRPr lang="hu-HU" dirty="0" smtClean="0"/>
          </a:p>
          <a:p>
            <a:r>
              <a:rPr lang="hu-HU" b="1" i="1" dirty="0" smtClean="0"/>
              <a:t>Hajtóműolaj</a:t>
            </a:r>
            <a:r>
              <a:rPr lang="hu-HU" b="1" i="1" dirty="0" smtClean="0"/>
              <a:t>: 75W-90</a:t>
            </a:r>
            <a:r>
              <a:rPr lang="hu-HU" dirty="0" smtClean="0"/>
              <a:t>. </a:t>
            </a:r>
            <a:endParaRPr lang="hu-HU" dirty="0" smtClean="0"/>
          </a:p>
          <a:p>
            <a:r>
              <a:rPr lang="hu-HU" i="1" u="sng" dirty="0" smtClean="0">
                <a:solidFill>
                  <a:srgbClr val="FF0000"/>
                </a:solidFill>
              </a:rPr>
              <a:t>Figyelem</a:t>
            </a:r>
            <a:r>
              <a:rPr lang="hu-HU" i="1" u="sng" dirty="0" smtClean="0">
                <a:solidFill>
                  <a:srgbClr val="FF0000"/>
                </a:solidFill>
              </a:rPr>
              <a:t>!</a:t>
            </a:r>
            <a:r>
              <a:rPr lang="hu-HU" dirty="0" smtClean="0"/>
              <a:t> Ha olyan szerencsés vagy, hogy </a:t>
            </a:r>
            <a:r>
              <a:rPr lang="hu-HU" b="1" dirty="0" err="1" smtClean="0"/>
              <a:t>sperrdifi</a:t>
            </a:r>
            <a:r>
              <a:rPr lang="hu-HU" dirty="0" smtClean="0"/>
              <a:t> van a Téglád alatt (1031 számsor a plaketten), akkor csak szintetikus </a:t>
            </a:r>
            <a:r>
              <a:rPr lang="hu-HU" b="1" i="1" dirty="0" smtClean="0"/>
              <a:t>LSD</a:t>
            </a:r>
            <a:r>
              <a:rPr lang="hu-HU" dirty="0" smtClean="0"/>
              <a:t> (</a:t>
            </a:r>
            <a:r>
              <a:rPr lang="hu-HU" b="1" u="sng" dirty="0" smtClean="0"/>
              <a:t>nem a drog</a:t>
            </a:r>
            <a:r>
              <a:rPr lang="hu-HU" dirty="0" smtClean="0"/>
              <a:t>, hanem </a:t>
            </a:r>
            <a:r>
              <a:rPr lang="hu-HU" b="1" i="1" dirty="0" smtClean="0"/>
              <a:t>Limited </a:t>
            </a:r>
            <a:r>
              <a:rPr lang="hu-HU" b="1" i="1" dirty="0" err="1" smtClean="0"/>
              <a:t>Slip</a:t>
            </a:r>
            <a:r>
              <a:rPr lang="hu-HU" b="1" i="1" dirty="0" smtClean="0"/>
              <a:t> </a:t>
            </a:r>
            <a:r>
              <a:rPr lang="hu-HU" b="1" i="1" dirty="0" err="1" smtClean="0"/>
              <a:t>Differential</a:t>
            </a:r>
            <a:r>
              <a:rPr lang="hu-HU" dirty="0" smtClean="0"/>
              <a:t>) hajtóműolaj mehet bele. A </a:t>
            </a:r>
            <a:r>
              <a:rPr lang="hu-HU" b="1" i="1" dirty="0" smtClean="0">
                <a:solidFill>
                  <a:srgbClr val="FF0000"/>
                </a:solidFill>
              </a:rPr>
              <a:t>késői 940-960</a:t>
            </a:r>
            <a:r>
              <a:rPr lang="hu-HU" dirty="0" smtClean="0"/>
              <a:t>-asok készültek </a:t>
            </a:r>
            <a:r>
              <a:rPr lang="hu-HU" b="1" i="1" dirty="0" smtClean="0"/>
              <a:t>röpsúlyos </a:t>
            </a:r>
            <a:r>
              <a:rPr lang="hu-HU" b="1" i="1" dirty="0" err="1" smtClean="0"/>
              <a:t>Eaton</a:t>
            </a:r>
            <a:r>
              <a:rPr lang="hu-HU" b="1" i="1" dirty="0" smtClean="0"/>
              <a:t> automatikus difizárral </a:t>
            </a:r>
            <a:r>
              <a:rPr lang="hu-HU" dirty="0" smtClean="0"/>
              <a:t>is, ehhez szintetikus </a:t>
            </a:r>
            <a:r>
              <a:rPr lang="hu-HU" b="1" i="1" dirty="0" smtClean="0"/>
              <a:t>GL5</a:t>
            </a:r>
            <a:r>
              <a:rPr lang="hu-HU" dirty="0" smtClean="0"/>
              <a:t> az előírás, </a:t>
            </a:r>
            <a:r>
              <a:rPr lang="hu-HU" b="1" i="1" dirty="0" smtClean="0"/>
              <a:t>75W90 vagy 75W-140</a:t>
            </a:r>
            <a:r>
              <a:rPr lang="hu-HU" dirty="0" smtClean="0"/>
              <a:t>.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95572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329</Words>
  <Application>Microsoft Office PowerPoint</Application>
  <PresentationFormat>Egyéni</PresentationFormat>
  <Paragraphs>13</Paragraphs>
  <Slides>12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Office-téma</vt:lpstr>
      <vt:lpstr>940 difi szimmering csere </vt:lpstr>
      <vt:lpstr>2. dia</vt:lpstr>
      <vt:lpstr>Én össze szoktam jelölni, bár az elmúlt 25 évben ki tudja, hányszor vették már le a kardánt.</vt:lpstr>
      <vt:lpstr>Álljunk aknára a kocsival. Amikor a kardán négy csavarját kicsavarjuk, célszerű, ha nincs behúzva a kézifék, akkor a kocsit előre-hátra tologatva mindegyik kardáncsavarhoz hozzáférünk.  </vt:lpstr>
      <vt:lpstr>A kúpkerék anyájának oldása után a menesztőtárcsa lehúzható. Tegyünk alá edényt, folyni fog az olaj!  </vt:lpstr>
      <vt:lpstr>A szimmeringnek körben pereme van, éles vágóval meg lehet mozdítani, nehezen adta magát, de a rabicfogó végül segített. </vt:lpstr>
      <vt:lpstr>Az új szimmering beütéséhez kerestem egy méretben passzoló csapágyat. </vt:lpstr>
      <vt:lpstr>A menetre közepes erősségű csavarrögzítőt tettem. Az anya meghúzási nyomatéka elvileg 180-250Nm között lenne attól függően, hogy van-e benne roppantógyűrű, de azt már úgysem lehet kapni, úgyhogy jobb felbakolni a hátulját, és úgy meghúzni, hogy fixen álljon, de a difi ne forogjon szorosan, rágva. Nekem 200Nm-re húzva már alig forgott, úgyhogy visszalazítottam valamennyit.    </vt:lpstr>
      <vt:lpstr>9. dia</vt:lpstr>
      <vt:lpstr>10. dia</vt:lpstr>
      <vt:lpstr>11. dia</vt:lpstr>
      <vt:lpstr>12. dia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940 difi szimering csere</dc:title>
  <dc:creator>Richárd Barina</dc:creator>
  <cp:lastModifiedBy>Windows-felhasználó</cp:lastModifiedBy>
  <cp:revision>14</cp:revision>
  <dcterms:created xsi:type="dcterms:W3CDTF">2018-12-08T19:05:05Z</dcterms:created>
  <dcterms:modified xsi:type="dcterms:W3CDTF">2019-10-24T19:37:04Z</dcterms:modified>
</cp:coreProperties>
</file>