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8" r:id="rId11"/>
    <p:sldId id="267" r:id="rId12"/>
    <p:sldId id="269" r:id="rId13"/>
    <p:sldId id="265" r:id="rId14"/>
    <p:sldId id="26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C717D-8177-4248-81F8-0E259BD7FB13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/>
      <dgm:spPr/>
    </dgm:pt>
    <dgm:pt modelId="{0DAE2720-821B-486C-9533-5EBD1C1BA317}" type="pres">
      <dgm:prSet presAssocID="{228C717D-8177-4248-81F8-0E259BD7FB13}" presName="Name0" presStyleCnt="0">
        <dgm:presLayoutVars>
          <dgm:dir/>
          <dgm:resizeHandles val="exact"/>
        </dgm:presLayoutVars>
      </dgm:prSet>
      <dgm:spPr/>
    </dgm:pt>
  </dgm:ptLst>
  <dgm:cxnLst>
    <dgm:cxn modelId="{3264A6FF-77F6-4F0E-89E3-3BB095FC8118}" type="presOf" srcId="{228C717D-8177-4248-81F8-0E259BD7FB13}" destId="{0DAE2720-821B-486C-9533-5EBD1C1BA317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t>2018.12.08.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5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t>2018.12.08.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4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t>2018.12.08.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58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t>2018.12.08.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05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t>2018.12.08.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00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t>2018.12.08.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60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t>2018.12.08.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73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t>2018.12.08.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44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t>2018.12.08.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3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t>2018.12.08.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88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t>2018.12.08.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5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C5CE-C30F-438E-8584-E4E3E2EDEDC2}" type="datetimeFigureOut">
              <a:rPr lang="hu-HU" smtClean="0"/>
              <a:t>2018.12.08.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111B-DC16-463C-AED8-30C3563EB3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099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voclub.org.uk/faq/Drivelin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940 difi </a:t>
            </a:r>
            <a:r>
              <a:rPr lang="hu-HU" dirty="0" err="1" smtClean="0"/>
              <a:t>szimmering</a:t>
            </a:r>
            <a:r>
              <a:rPr lang="hu-HU" dirty="0" smtClean="0"/>
              <a:t> csere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4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2696196"/>
            <a:ext cx="4351713" cy="2610196"/>
          </a:xfrm>
        </p:spPr>
      </p:pic>
    </p:spTree>
    <p:extLst>
      <p:ext uri="{BB962C8B-B14F-4D97-AF65-F5344CB8AC3E}">
        <p14:creationId xmlns:p14="http://schemas.microsoft.com/office/powerpoint/2010/main" val="24488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2696196"/>
            <a:ext cx="4351713" cy="2610196"/>
          </a:xfrm>
        </p:spPr>
      </p:pic>
    </p:spTree>
    <p:extLst>
      <p:ext uri="{BB962C8B-B14F-4D97-AF65-F5344CB8AC3E}">
        <p14:creationId xmlns:p14="http://schemas.microsoft.com/office/powerpoint/2010/main" val="6533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Itt egy </a:t>
            </a:r>
            <a:r>
              <a:rPr lang="hu-HU" dirty="0" err="1" smtClean="0"/>
              <a:t>anol</a:t>
            </a:r>
            <a:r>
              <a:rPr lang="hu-HU" dirty="0" smtClean="0"/>
              <a:t> nyelvű oldal, rengeteg hasznos </a:t>
            </a:r>
            <a:r>
              <a:rPr lang="hu-HU" dirty="0" err="1" smtClean="0"/>
              <a:t>info</a:t>
            </a:r>
            <a:r>
              <a:rPr lang="hu-HU" dirty="0" smtClean="0"/>
              <a:t> kardánról, hídról, áttételtáblázat, ami </a:t>
            </a:r>
            <a:r>
              <a:rPr lang="hu-HU"/>
              <a:t>csak kell: </a:t>
            </a:r>
            <a:r>
              <a:rPr lang="hu-HU">
                <a:hlinkClick r:id="rId2"/>
              </a:rPr>
              <a:t>https</a:t>
            </a:r>
            <a:r>
              <a:rPr lang="hu-HU">
                <a:hlinkClick r:id="rId2"/>
              </a:rPr>
              <a:t>://</a:t>
            </a:r>
            <a:r>
              <a:rPr lang="hu-HU" smtClean="0">
                <a:hlinkClick r:id="rId2"/>
              </a:rPr>
              <a:t>www.volvoclub.org.uk/faq/Driveline.html</a:t>
            </a:r>
            <a:endParaRPr lang="hu-HU" smtClean="0"/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3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866275"/>
              </p:ext>
            </p:extLst>
          </p:nvPr>
        </p:nvGraphicFramePr>
        <p:xfrm>
          <a:off x="6220890" y="3373187"/>
          <a:ext cx="4366169" cy="192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99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79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51" y="1827516"/>
            <a:ext cx="7248698" cy="4347556"/>
          </a:xfrm>
        </p:spPr>
      </p:pic>
    </p:spTree>
    <p:extLst>
      <p:ext uri="{BB962C8B-B14F-4D97-AF65-F5344CB8AC3E}">
        <p14:creationId xmlns:p14="http://schemas.microsoft.com/office/powerpoint/2010/main" val="5589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Én össze szoktam jelölni, bár az elmúlt 25 évben ki tudja, hányszor vették már le a kardánt.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2696196"/>
            <a:ext cx="4351713" cy="2610196"/>
          </a:xfrm>
        </p:spPr>
      </p:pic>
    </p:spTree>
    <p:extLst>
      <p:ext uri="{BB962C8B-B14F-4D97-AF65-F5344CB8AC3E}">
        <p14:creationId xmlns:p14="http://schemas.microsoft.com/office/powerpoint/2010/main" val="6660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Álljunk aknára a kocsival. Amikor a kardán négy csavarját kicsavarjuk, célszerű, ha nincs behúzva a kézifék, akkor a kocsit előre-hátra tologatva mindegyik kardáncsavarhoz hozzáférünk.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2696196"/>
            <a:ext cx="4351713" cy="2610196"/>
          </a:xfrm>
        </p:spPr>
      </p:pic>
    </p:spTree>
    <p:extLst>
      <p:ext uri="{BB962C8B-B14F-4D97-AF65-F5344CB8AC3E}">
        <p14:creationId xmlns:p14="http://schemas.microsoft.com/office/powerpoint/2010/main" val="11463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kúpkerék anyájának oldása után a menesztőtárcsa lehúzható. Tegyünk alá edényt, folyni fog az olaj!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2696196"/>
            <a:ext cx="4351713" cy="2610196"/>
          </a:xfrm>
        </p:spPr>
      </p:pic>
    </p:spTree>
    <p:extLst>
      <p:ext uri="{BB962C8B-B14F-4D97-AF65-F5344CB8AC3E}">
        <p14:creationId xmlns:p14="http://schemas.microsoft.com/office/powerpoint/2010/main" val="5755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szimmeringnek</a:t>
            </a:r>
            <a:r>
              <a:rPr lang="hu-HU" dirty="0" smtClean="0"/>
              <a:t> körben pereme van, éles vágóval meg lehet mozdítani, nehezen adta magát, de a </a:t>
            </a:r>
            <a:r>
              <a:rPr lang="hu-HU" dirty="0" err="1" smtClean="0"/>
              <a:t>rabicfogó</a:t>
            </a:r>
            <a:r>
              <a:rPr lang="hu-HU" dirty="0" smtClean="0"/>
              <a:t> végül segített.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2696196"/>
            <a:ext cx="4351713" cy="2610196"/>
          </a:xfrm>
        </p:spPr>
      </p:pic>
    </p:spTree>
    <p:extLst>
      <p:ext uri="{BB962C8B-B14F-4D97-AF65-F5344CB8AC3E}">
        <p14:creationId xmlns:p14="http://schemas.microsoft.com/office/powerpoint/2010/main" val="16808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új </a:t>
            </a:r>
            <a:r>
              <a:rPr lang="hu-HU" dirty="0" err="1" smtClean="0"/>
              <a:t>szimmering</a:t>
            </a:r>
            <a:r>
              <a:rPr lang="hu-HU" dirty="0" smtClean="0"/>
              <a:t> beütéséhez kerestem egy méretben passzoló csapágyat.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2696196"/>
            <a:ext cx="4351713" cy="2610196"/>
          </a:xfrm>
        </p:spPr>
      </p:pic>
    </p:spTree>
    <p:extLst>
      <p:ext uri="{BB962C8B-B14F-4D97-AF65-F5344CB8AC3E}">
        <p14:creationId xmlns:p14="http://schemas.microsoft.com/office/powerpoint/2010/main" val="658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menetre közepes erősségű csavarrögzítőt tettem. Az anya meghúzási nyomatéka elvileg 180-250Nm között lenne attól függően, hogy van-e benne roppantógyűrű, de azt már úgysem lehet kapni, úgyhogy jobb felbakolni a hátulját, és úgy meghúzni, hogy fixen álljon, de a difi ne forogjon szorosan, rágva. Nekem 200Nm-re húzva már alig forgott, úgyhogy visszalazítottam valamennyit.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2696196"/>
            <a:ext cx="4351713" cy="2610196"/>
          </a:xfrm>
        </p:spPr>
      </p:pic>
    </p:spTree>
    <p:extLst>
      <p:ext uri="{BB962C8B-B14F-4D97-AF65-F5344CB8AC3E}">
        <p14:creationId xmlns:p14="http://schemas.microsoft.com/office/powerpoint/2010/main" val="35305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Mehet vissza a kardán négy csavarja 50Nm-rel.</a:t>
            </a:r>
          </a:p>
          <a:p>
            <a:r>
              <a:rPr lang="hu-HU" dirty="0" smtClean="0"/>
              <a:t>A szintjelző furaton keresztül pótoljuk a kifolyt </a:t>
            </a:r>
            <a:r>
              <a:rPr lang="hu-HU" dirty="0" err="1" smtClean="0"/>
              <a:t>olajat</a:t>
            </a:r>
            <a:r>
              <a:rPr lang="hu-HU" dirty="0" smtClean="0"/>
              <a:t>, de célszerűbb az egészet lecserélni. Mivel nincs leeresztőcsavar, a difi fedelének a legalsó csavarját kitekerve tudjuk leengedni az </a:t>
            </a:r>
            <a:r>
              <a:rPr lang="hu-HU" dirty="0" err="1" smtClean="0"/>
              <a:t>olajat</a:t>
            </a:r>
            <a:r>
              <a:rPr lang="hu-HU" dirty="0" smtClean="0"/>
              <a:t>. Ha már annyi retek lerakódott az alján, hogy nem tud kifolyni, akkor szükség lesz egy differenciálmű-fedéltömítésre is, mert le kell venni az egész deklit hozzá. Mivel nincs olajfeltöltőm, marad a jó öreg </a:t>
            </a:r>
            <a:r>
              <a:rPr lang="hu-HU" dirty="0" err="1" smtClean="0"/>
              <a:t>gumislag+tölcsér</a:t>
            </a:r>
            <a:r>
              <a:rPr lang="hu-HU" dirty="0" smtClean="0"/>
              <a:t> módszer. Hajtóműolaj: 75W-90. Figyelem! Ha olyan szerencsés vagy, hogy </a:t>
            </a:r>
            <a:r>
              <a:rPr lang="hu-HU" dirty="0" err="1" smtClean="0"/>
              <a:t>sperrdifi</a:t>
            </a:r>
            <a:r>
              <a:rPr lang="hu-HU" dirty="0" smtClean="0"/>
              <a:t> van a Téglád alatt (1031 számsor a plaketten), akkor csak szintetikus LSD (nem a drog, hanem Limited </a:t>
            </a:r>
            <a:r>
              <a:rPr lang="hu-HU" dirty="0" err="1" smtClean="0"/>
              <a:t>Slip</a:t>
            </a:r>
            <a:r>
              <a:rPr lang="hu-HU" dirty="0" smtClean="0"/>
              <a:t> </a:t>
            </a:r>
            <a:r>
              <a:rPr lang="hu-HU" dirty="0" err="1" smtClean="0"/>
              <a:t>Differential</a:t>
            </a:r>
            <a:r>
              <a:rPr lang="hu-HU" dirty="0" smtClean="0"/>
              <a:t>) hajtóműolaj mehet bele. A késői 940-960-asok készültek röpsúlyos </a:t>
            </a:r>
            <a:r>
              <a:rPr lang="hu-HU" dirty="0" err="1" smtClean="0"/>
              <a:t>Eaton</a:t>
            </a:r>
            <a:r>
              <a:rPr lang="hu-HU" dirty="0" smtClean="0"/>
              <a:t> automatikus difizárral is, ehhez szintetikus GL5 az előírás, 75W90 vagy </a:t>
            </a:r>
            <a:r>
              <a:rPr lang="hu-HU" smtClean="0"/>
              <a:t>75W-140.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57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329</Words>
  <Application>Microsoft Office PowerPoint</Application>
  <PresentationFormat>Szélesvásznú</PresentationFormat>
  <Paragraphs>11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940 difi szimmering csere </vt:lpstr>
      <vt:lpstr>PowerPoint-bemutató</vt:lpstr>
      <vt:lpstr>Én össze szoktam jelölni, bár az elmúlt 25 évben ki tudja, hányszor vették már le a kardánt.</vt:lpstr>
      <vt:lpstr>Álljunk aknára a kocsival. Amikor a kardán négy csavarját kicsavarjuk, célszerű, ha nincs behúzva a kézifék, akkor a kocsit előre-hátra tologatva mindegyik kardáncsavarhoz hozzáférünk.  </vt:lpstr>
      <vt:lpstr>A kúpkerék anyájának oldása után a menesztőtárcsa lehúzható. Tegyünk alá edényt, folyni fog az olaj!  </vt:lpstr>
      <vt:lpstr>A szimmeringnek körben pereme van, éles vágóval meg lehet mozdítani, nehezen adta magát, de a rabicfogó végül segített. </vt:lpstr>
      <vt:lpstr>Az új szimmering beütéséhez kerestem egy méretben passzoló csapágyat. </vt:lpstr>
      <vt:lpstr>A menetre közepes erősségű csavarrögzítőt tettem. Az anya meghúzási nyomatéka elvileg 180-250Nm között lenne attól függően, hogy van-e benne roppantógyűrű, de azt már úgysem lehet kapni, úgyhogy jobb felbakolni a hátulját, és úgy meghúzni, hogy fixen álljon, de a difi ne forogjon szorosan, rágva. Nekem 200Nm-re húzva már alig forgott, úgyhogy visszalazítottam valamennyit. 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940 difi szimering csere</dc:title>
  <dc:creator>Richárd Barina</dc:creator>
  <cp:lastModifiedBy>Richárd Barina</cp:lastModifiedBy>
  <cp:revision>9</cp:revision>
  <dcterms:created xsi:type="dcterms:W3CDTF">2018-12-08T19:05:05Z</dcterms:created>
  <dcterms:modified xsi:type="dcterms:W3CDTF">2018-12-08T20:12:28Z</dcterms:modified>
</cp:coreProperties>
</file>